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sldIdLst>
    <p:sldId id="256" r:id="rId2"/>
    <p:sldId id="257" r:id="rId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143" userDrawn="1">
          <p15:clr>
            <a:srgbClr val="A4A3A4"/>
          </p15:clr>
        </p15:guide>
        <p15:guide id="3" pos="751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2CC"/>
    <a:srgbClr val="FFFFFF"/>
    <a:srgbClr val="B6D8A9"/>
    <a:srgbClr val="F4CCCC"/>
    <a:srgbClr val="AFABAB"/>
    <a:srgbClr val="BFBFBF"/>
    <a:srgbClr val="5F63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2" d="100"/>
          <a:sy n="102" d="100"/>
        </p:scale>
        <p:origin x="144" y="240"/>
      </p:cViewPr>
      <p:guideLst>
        <p:guide orient="horz" pos="346"/>
        <p:guide pos="143"/>
        <p:guide pos="7514"/>
      </p:guideLst>
    </p:cSldViewPr>
  </p:slideViewPr>
  <p:notesTextViewPr>
    <p:cViewPr>
      <p:scale>
        <a:sx n="1" d="1"/>
        <a:sy n="1" d="1"/>
      </p:scale>
      <p:origin x="0" y="0"/>
    </p:cViewPr>
  </p:notesTextViewPr>
  <p:gridSpacing cx="540000" cy="5400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934A36-38F2-E272-ADEE-64618D161459}"/>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0C60B7F7-2A77-89D7-BB58-E74DA4D4AF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CA4E93C-3F54-737C-C41B-08CE0B4A7A42}"/>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5" name="Segnaposto piè di pagina 4">
            <a:extLst>
              <a:ext uri="{FF2B5EF4-FFF2-40B4-BE49-F238E27FC236}">
                <a16:creationId xmlns:a16="http://schemas.microsoft.com/office/drawing/2014/main" id="{98002BFB-D299-C0DD-EE10-30E231551D8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C6976FB-B37B-17B5-AB7E-AC4104A06F9C}"/>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1686300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382C6F-D312-D306-4D70-B1921DB91A9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CB28229-A826-85A1-131E-5A3F8A5DA7C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284EBEF-061B-144B-14F1-7D26A3F223D2}"/>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5" name="Segnaposto piè di pagina 4">
            <a:extLst>
              <a:ext uri="{FF2B5EF4-FFF2-40B4-BE49-F238E27FC236}">
                <a16:creationId xmlns:a16="http://schemas.microsoft.com/office/drawing/2014/main" id="{B903C6FC-0517-5A87-261E-425C193538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3ACCE4C-C677-098E-42DE-746AC670FFB6}"/>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3793681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EB514C-A7D5-5857-9F22-22BCF07E1E2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CF23A868-E2F4-9742-96D0-1162DC4046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8EC7357-6D63-77B7-2056-662077900A19}"/>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5" name="Segnaposto piè di pagina 4">
            <a:extLst>
              <a:ext uri="{FF2B5EF4-FFF2-40B4-BE49-F238E27FC236}">
                <a16:creationId xmlns:a16="http://schemas.microsoft.com/office/drawing/2014/main" id="{1F13D220-3B1B-6594-9A7F-189A79B3E13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93F415-E700-BDD3-BA82-3F9A775472E9}"/>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2399540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129940-E204-1BEF-0487-88E6728C5DD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5DE8FA1-C04A-3B70-4DE0-7342C4929CBE}"/>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B7EE1D67-1F9F-139F-B704-BE5F6A879B15}"/>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23F57FC-6757-72EF-64BB-E893180D04D9}"/>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6" name="Segnaposto piè di pagina 5">
            <a:extLst>
              <a:ext uri="{FF2B5EF4-FFF2-40B4-BE49-F238E27FC236}">
                <a16:creationId xmlns:a16="http://schemas.microsoft.com/office/drawing/2014/main" id="{B8649F5F-B974-0554-D6AA-60FD7FC2FF0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22525C-43E7-A82D-720F-B66430986E04}"/>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4272754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030F5D-2013-2042-8906-E3C040266A5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1E43C9D-4180-FB40-4EA8-EBDFFDC2A5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17925BC4-2F6F-A035-B4F5-BD4117C6027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103EABB-70FD-F788-7EB6-2817067216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C1F86FA-7AB5-6E45-5303-F6CDD2C1FC1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73505D73-A81E-F2B9-479F-06753A0C4C5E}"/>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8" name="Segnaposto piè di pagina 7">
            <a:extLst>
              <a:ext uri="{FF2B5EF4-FFF2-40B4-BE49-F238E27FC236}">
                <a16:creationId xmlns:a16="http://schemas.microsoft.com/office/drawing/2014/main" id="{F95357B4-A40D-6DFA-23BC-82038C986535}"/>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2F5012B-7C41-C0EE-A8C9-41AAA6AD5FCB}"/>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384159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E7B457-DAD7-8522-925A-E15DF56BC1C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A51DCF9-BDB4-1995-675B-75C8BC778DE4}"/>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4" name="Segnaposto piè di pagina 3">
            <a:extLst>
              <a:ext uri="{FF2B5EF4-FFF2-40B4-BE49-F238E27FC236}">
                <a16:creationId xmlns:a16="http://schemas.microsoft.com/office/drawing/2014/main" id="{6886E181-B83E-9E0B-9A31-9EA860973DFE}"/>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2D459C9-D693-F896-D3E1-1553B42FD326}"/>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578246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C7078A39-D1EC-EFB0-5DD7-ED5B697D71FD}"/>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3" name="Segnaposto piè di pagina 2">
            <a:extLst>
              <a:ext uri="{FF2B5EF4-FFF2-40B4-BE49-F238E27FC236}">
                <a16:creationId xmlns:a16="http://schemas.microsoft.com/office/drawing/2014/main" id="{E5117ECF-B6EE-2186-17BF-96F972F806BB}"/>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A7552207-0B76-C678-408A-E672E7EE1492}"/>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3159576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2A9D68-0541-EF28-0A9A-9E28AE62EF5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DA41DAC-976E-CC53-EBD7-5F428F06A1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8A35C0EB-6DB5-9E5B-BF8C-CDB5FFE5F5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B1DF2D9-1B12-F496-2657-35E6D31BA6D1}"/>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6" name="Segnaposto piè di pagina 5">
            <a:extLst>
              <a:ext uri="{FF2B5EF4-FFF2-40B4-BE49-F238E27FC236}">
                <a16:creationId xmlns:a16="http://schemas.microsoft.com/office/drawing/2014/main" id="{9E0FFAD9-DC15-9C00-689A-073D46728BB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72FC9B2-9708-C51D-6D9D-62BE6CC3D70E}"/>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819247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FA34DB-EA71-744D-C0DA-C0561079CBD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1243B09-7DA0-281E-1388-2D95F8DCD5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4FB095C6-95BD-6160-F04E-54F1785C62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70D939E-B5E1-B5B3-5EBA-3A97B304B6BD}"/>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6" name="Segnaposto piè di pagina 5">
            <a:extLst>
              <a:ext uri="{FF2B5EF4-FFF2-40B4-BE49-F238E27FC236}">
                <a16:creationId xmlns:a16="http://schemas.microsoft.com/office/drawing/2014/main" id="{CA4ADE4A-79D6-5618-A1B6-04A97A4CCD6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1247014-2A11-9B6B-F954-B465F73EBFE6}"/>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3706895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BD685F-8C2A-7283-4021-1B4A18AB2BFF}"/>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D2FFFD7-1F98-3FBE-2E7A-47F909C893A1}"/>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9408D3E-ED7C-BDF8-13B0-E918A1298970}"/>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5" name="Segnaposto piè di pagina 4">
            <a:extLst>
              <a:ext uri="{FF2B5EF4-FFF2-40B4-BE49-F238E27FC236}">
                <a16:creationId xmlns:a16="http://schemas.microsoft.com/office/drawing/2014/main" id="{A6000E92-2EB6-7120-1CE3-6C0E6091904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F3D23F4-CBF7-6D60-EF94-F4B8986636BC}"/>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1976482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32ADDF1-0CCE-FF28-FF9E-E914A59DE7B7}"/>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30695F0-E4D5-D595-FFE2-7CCCAEED99C4}"/>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5994332-7274-AACE-B266-258958B9BA1B}"/>
              </a:ext>
            </a:extLst>
          </p:cNvPr>
          <p:cNvSpPr>
            <a:spLocks noGrp="1"/>
          </p:cNvSpPr>
          <p:nvPr>
            <p:ph type="dt" sz="half" idx="10"/>
          </p:nvPr>
        </p:nvSpPr>
        <p:spPr/>
        <p:txBody>
          <a:bodyPr/>
          <a:lstStyle/>
          <a:p>
            <a:fld id="{69DDB303-1912-4361-97BC-758D37003933}" type="datetimeFigureOut">
              <a:rPr lang="it-IT" smtClean="0"/>
              <a:t>24/02/2023</a:t>
            </a:fld>
            <a:endParaRPr lang="it-IT"/>
          </a:p>
        </p:txBody>
      </p:sp>
      <p:sp>
        <p:nvSpPr>
          <p:cNvPr id="5" name="Segnaposto piè di pagina 4">
            <a:extLst>
              <a:ext uri="{FF2B5EF4-FFF2-40B4-BE49-F238E27FC236}">
                <a16:creationId xmlns:a16="http://schemas.microsoft.com/office/drawing/2014/main" id="{33E4B4AB-7DD9-082E-9BC6-559C8613EF3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63F827-4046-1BF5-8267-65E102AF8ABB}"/>
              </a:ext>
            </a:extLst>
          </p:cNvPr>
          <p:cNvSpPr>
            <a:spLocks noGrp="1"/>
          </p:cNvSpPr>
          <p:nvPr>
            <p:ph type="sldNum" sz="quarter" idx="12"/>
          </p:nvPr>
        </p:nvSpPr>
        <p:spPr/>
        <p:txBody>
          <a:bodyPr/>
          <a:lstStyle/>
          <a:p>
            <a:fld id="{2EF45AD3-7E66-474C-BDB0-A74AD11477E2}" type="slidenum">
              <a:rPr lang="it-IT" smtClean="0"/>
              <a:t>‹N›</a:t>
            </a:fld>
            <a:endParaRPr lang="it-IT"/>
          </a:p>
        </p:txBody>
      </p:sp>
    </p:spTree>
    <p:extLst>
      <p:ext uri="{BB962C8B-B14F-4D97-AF65-F5344CB8AC3E}">
        <p14:creationId xmlns:p14="http://schemas.microsoft.com/office/powerpoint/2010/main" val="1254131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4CD23A28-8E81-3DFF-34D4-596CD1C3D3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7B7DF49-80AE-CD3B-5639-443AD4637E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2693B0B-78E9-4390-3A4B-78E7658776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DB303-1912-4361-97BC-758D37003933}" type="datetimeFigureOut">
              <a:rPr lang="it-IT" smtClean="0"/>
              <a:t>24/02/2023</a:t>
            </a:fld>
            <a:endParaRPr lang="it-IT"/>
          </a:p>
        </p:txBody>
      </p:sp>
      <p:sp>
        <p:nvSpPr>
          <p:cNvPr id="5" name="Segnaposto piè di pagina 4">
            <a:extLst>
              <a:ext uri="{FF2B5EF4-FFF2-40B4-BE49-F238E27FC236}">
                <a16:creationId xmlns:a16="http://schemas.microsoft.com/office/drawing/2014/main" id="{C719D327-CFF9-4E1D-E8D2-DFFC635003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DBEB5FC0-9C21-6E8E-71E0-7377356FAD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F45AD3-7E66-474C-BDB0-A74AD11477E2}" type="slidenum">
              <a:rPr lang="it-IT" smtClean="0"/>
              <a:t>‹N›</a:t>
            </a:fld>
            <a:endParaRPr lang="it-IT"/>
          </a:p>
        </p:txBody>
      </p:sp>
    </p:spTree>
    <p:extLst>
      <p:ext uri="{BB962C8B-B14F-4D97-AF65-F5344CB8AC3E}">
        <p14:creationId xmlns:p14="http://schemas.microsoft.com/office/powerpoint/2010/main" val="3173065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13 CuadroTexto">
            <a:extLst>
              <a:ext uri="{FF2B5EF4-FFF2-40B4-BE49-F238E27FC236}">
                <a16:creationId xmlns:a16="http://schemas.microsoft.com/office/drawing/2014/main" id="{3A1BB89B-561F-23D7-6E4C-0D2D119E6C82}"/>
              </a:ext>
            </a:extLst>
          </p:cNvPr>
          <p:cNvSpPr txBox="1"/>
          <p:nvPr/>
        </p:nvSpPr>
        <p:spPr>
          <a:xfrm>
            <a:off x="816395" y="476510"/>
            <a:ext cx="7215238" cy="738664"/>
          </a:xfrm>
          <a:prstGeom prst="rect">
            <a:avLst/>
          </a:prstGeom>
          <a:noFill/>
        </p:spPr>
        <p:txBody>
          <a:bodyPr wrap="square" rtlCol="0">
            <a:spAutoFit/>
          </a:bodyPr>
          <a:lstStyle/>
          <a:p>
            <a:r>
              <a:rPr lang="it-IT" sz="2100" i="0" dirty="0" err="1">
                <a:solidFill>
                  <a:srgbClr val="5F6368"/>
                </a:solidFill>
                <a:effectLst/>
                <a:latin typeface="arial" panose="020B0604020202020204" pitchFamily="34" charset="0"/>
              </a:rPr>
              <a:t>Article</a:t>
            </a:r>
            <a:r>
              <a:rPr lang="it-IT" sz="2100" i="0" dirty="0">
                <a:solidFill>
                  <a:srgbClr val="5F6368"/>
                </a:solidFill>
                <a:effectLst/>
                <a:latin typeface="arial" panose="020B0604020202020204" pitchFamily="34" charset="0"/>
              </a:rPr>
              <a:t> </a:t>
            </a:r>
            <a:r>
              <a:rPr lang="it-IT" sz="2100" i="0" dirty="0" err="1">
                <a:solidFill>
                  <a:srgbClr val="5F6368"/>
                </a:solidFill>
                <a:effectLst/>
                <a:latin typeface="arial" panose="020B0604020202020204" pitchFamily="34" charset="0"/>
              </a:rPr>
              <a:t>title</a:t>
            </a:r>
            <a:r>
              <a:rPr lang="it-IT" sz="2100" dirty="0">
                <a:solidFill>
                  <a:srgbClr val="5F6368"/>
                </a:solidFill>
                <a:latin typeface="arial" panose="020B0604020202020204" pitchFamily="34" charset="0"/>
              </a:rPr>
              <a:t> </a:t>
            </a:r>
            <a:r>
              <a:rPr lang="it-IT" sz="2100" i="0" dirty="0" err="1">
                <a:solidFill>
                  <a:srgbClr val="5F6368"/>
                </a:solidFill>
                <a:effectLst/>
                <a:latin typeface="arial" panose="020B0604020202020204" pitchFamily="34" charset="0"/>
              </a:rPr>
              <a:t>Lorem</a:t>
            </a:r>
            <a:r>
              <a:rPr lang="it-IT" sz="2100" i="0" dirty="0">
                <a:solidFill>
                  <a:srgbClr val="5F6368"/>
                </a:solidFill>
                <a:effectLst/>
                <a:latin typeface="arial" panose="020B0604020202020204" pitchFamily="34" charset="0"/>
              </a:rPr>
              <a:t> </a:t>
            </a:r>
            <a:r>
              <a:rPr lang="it-IT" sz="2100" dirty="0" err="1">
                <a:solidFill>
                  <a:srgbClr val="5F6368"/>
                </a:solidFill>
                <a:latin typeface="arial" panose="020B0604020202020204" pitchFamily="34" charset="0"/>
              </a:rPr>
              <a:t>ipsum</a:t>
            </a:r>
            <a:r>
              <a:rPr lang="it-IT" sz="2100" dirty="0">
                <a:solidFill>
                  <a:srgbClr val="5F6368"/>
                </a:solidFill>
                <a:latin typeface="arial" panose="020B0604020202020204" pitchFamily="34" charset="0"/>
              </a:rPr>
              <a:t> dolor </a:t>
            </a:r>
            <a:r>
              <a:rPr lang="it-IT" sz="2100" dirty="0" err="1">
                <a:solidFill>
                  <a:srgbClr val="5F6368"/>
                </a:solidFill>
                <a:latin typeface="arial" panose="020B0604020202020204" pitchFamily="34" charset="0"/>
              </a:rPr>
              <a:t>sit</a:t>
            </a:r>
            <a:r>
              <a:rPr lang="it-IT" sz="2100" dirty="0">
                <a:solidFill>
                  <a:srgbClr val="5F6368"/>
                </a:solidFill>
                <a:latin typeface="arial" panose="020B0604020202020204" pitchFamily="34" charset="0"/>
              </a:rPr>
              <a:t> </a:t>
            </a:r>
            <a:r>
              <a:rPr lang="it-IT" sz="2100" dirty="0" err="1">
                <a:solidFill>
                  <a:srgbClr val="5F6368"/>
                </a:solidFill>
                <a:latin typeface="arial" panose="020B0604020202020204" pitchFamily="34" charset="0"/>
              </a:rPr>
              <a:t>amet</a:t>
            </a:r>
            <a:r>
              <a:rPr lang="it-IT" sz="2100" dirty="0">
                <a:solidFill>
                  <a:srgbClr val="5F6368"/>
                </a:solidFill>
                <a:latin typeface="arial" panose="020B0604020202020204" pitchFamily="34" charset="0"/>
              </a:rPr>
              <a:t>, </a:t>
            </a:r>
            <a:r>
              <a:rPr lang="it-IT" sz="2100" dirty="0" err="1">
                <a:solidFill>
                  <a:srgbClr val="5F6368"/>
                </a:solidFill>
                <a:latin typeface="arial" panose="020B0604020202020204" pitchFamily="34" charset="0"/>
              </a:rPr>
              <a:t>consectetur</a:t>
            </a:r>
            <a:r>
              <a:rPr lang="it-IT" sz="2100" dirty="0">
                <a:solidFill>
                  <a:srgbClr val="5F6368"/>
                </a:solidFill>
                <a:latin typeface="arial" panose="020B0604020202020204" pitchFamily="34" charset="0"/>
              </a:rPr>
              <a:t> </a:t>
            </a:r>
            <a:r>
              <a:rPr lang="it-IT" sz="2100" dirty="0" err="1">
                <a:solidFill>
                  <a:srgbClr val="5F6368"/>
                </a:solidFill>
                <a:latin typeface="arial" panose="020B0604020202020204" pitchFamily="34" charset="0"/>
              </a:rPr>
              <a:t>adipiscing</a:t>
            </a:r>
            <a:r>
              <a:rPr lang="it-IT" sz="2100" dirty="0">
                <a:solidFill>
                  <a:srgbClr val="5F6368"/>
                </a:solidFill>
                <a:latin typeface="arial" panose="020B0604020202020204" pitchFamily="34" charset="0"/>
              </a:rPr>
              <a:t> </a:t>
            </a:r>
            <a:r>
              <a:rPr lang="it-IT" sz="2100" dirty="0" err="1">
                <a:solidFill>
                  <a:srgbClr val="5F6368"/>
                </a:solidFill>
                <a:latin typeface="arial" panose="020B0604020202020204" pitchFamily="34" charset="0"/>
              </a:rPr>
              <a:t>elit</a:t>
            </a:r>
            <a:r>
              <a:rPr lang="it-IT" sz="2100" dirty="0">
                <a:solidFill>
                  <a:srgbClr val="5F6368"/>
                </a:solidFill>
                <a:latin typeface="arial" panose="020B0604020202020204" pitchFamily="34" charset="0"/>
              </a:rPr>
              <a:t>. </a:t>
            </a:r>
            <a:r>
              <a:rPr lang="it-IT" sz="2100" dirty="0" err="1">
                <a:solidFill>
                  <a:srgbClr val="5F6368"/>
                </a:solidFill>
                <a:latin typeface="arial" panose="020B0604020202020204" pitchFamily="34" charset="0"/>
              </a:rPr>
              <a:t>Praesent</a:t>
            </a:r>
            <a:r>
              <a:rPr lang="it-IT" sz="2100" dirty="0">
                <a:solidFill>
                  <a:srgbClr val="5F6368"/>
                </a:solidFill>
                <a:latin typeface="arial" panose="020B0604020202020204" pitchFamily="34" charset="0"/>
              </a:rPr>
              <a:t> </a:t>
            </a:r>
            <a:r>
              <a:rPr lang="it-IT" sz="2100" dirty="0" err="1">
                <a:solidFill>
                  <a:srgbClr val="5F6368"/>
                </a:solidFill>
                <a:latin typeface="arial" panose="020B0604020202020204" pitchFamily="34" charset="0"/>
              </a:rPr>
              <a:t>blandit</a:t>
            </a:r>
            <a:r>
              <a:rPr lang="it-IT" sz="2100" dirty="0">
                <a:solidFill>
                  <a:srgbClr val="5F6368"/>
                </a:solidFill>
                <a:latin typeface="arial" panose="020B0604020202020204" pitchFamily="34" charset="0"/>
              </a:rPr>
              <a:t> cursus</a:t>
            </a:r>
            <a:endParaRPr lang="es-ES" sz="2100" dirty="0">
              <a:solidFill>
                <a:srgbClr val="5F6368"/>
              </a:solidFill>
              <a:latin typeface="arial" panose="020B0604020202020204" pitchFamily="34" charset="0"/>
            </a:endParaRPr>
          </a:p>
        </p:txBody>
      </p:sp>
      <p:sp>
        <p:nvSpPr>
          <p:cNvPr id="5" name="14 CuadroTexto">
            <a:extLst>
              <a:ext uri="{FF2B5EF4-FFF2-40B4-BE49-F238E27FC236}">
                <a16:creationId xmlns:a16="http://schemas.microsoft.com/office/drawing/2014/main" id="{47F3F366-582F-7498-90D1-C170735C1752}"/>
              </a:ext>
            </a:extLst>
          </p:cNvPr>
          <p:cNvSpPr txBox="1"/>
          <p:nvPr/>
        </p:nvSpPr>
        <p:spPr>
          <a:xfrm>
            <a:off x="2151483" y="4911877"/>
            <a:ext cx="7215238" cy="276999"/>
          </a:xfrm>
          <a:prstGeom prst="rect">
            <a:avLst/>
          </a:prstGeom>
          <a:noFill/>
        </p:spPr>
        <p:txBody>
          <a:bodyPr wrap="square" lIns="0" rIns="0" rtlCol="0">
            <a:spAutoFit/>
          </a:bodyPr>
          <a:lstStyle/>
          <a:p>
            <a:r>
              <a:rPr lang="es-ES" sz="1200" dirty="0">
                <a:latin typeface="Arial Narrow" panose="020B0606020202030204" pitchFamily="34" charset="0"/>
              </a:rPr>
              <a:t>J. Smith | G. Campbell | V. Roth</a:t>
            </a:r>
          </a:p>
        </p:txBody>
      </p:sp>
      <p:sp>
        <p:nvSpPr>
          <p:cNvPr id="6" name="16 CuadroTexto">
            <a:extLst>
              <a:ext uri="{FF2B5EF4-FFF2-40B4-BE49-F238E27FC236}">
                <a16:creationId xmlns:a16="http://schemas.microsoft.com/office/drawing/2014/main" id="{9A3AB82E-BC95-3C4F-BB71-88CEA352DAD0}"/>
              </a:ext>
            </a:extLst>
          </p:cNvPr>
          <p:cNvSpPr txBox="1"/>
          <p:nvPr/>
        </p:nvSpPr>
        <p:spPr>
          <a:xfrm>
            <a:off x="2140863" y="5188876"/>
            <a:ext cx="7215238" cy="246221"/>
          </a:xfrm>
          <a:prstGeom prst="rect">
            <a:avLst/>
          </a:prstGeom>
          <a:noFill/>
        </p:spPr>
        <p:txBody>
          <a:bodyPr wrap="square" lIns="0" rIns="0" rtlCol="0">
            <a:spAutoFit/>
          </a:bodyPr>
          <a:lstStyle/>
          <a:p>
            <a:r>
              <a:rPr lang="en-GB" sz="1000" dirty="0">
                <a:latin typeface="Arial Narrow" panose="020B0606020202030204" pitchFamily="34" charset="0"/>
              </a:rPr>
              <a:t>Institution    |    </a:t>
            </a:r>
            <a:r>
              <a:rPr lang="en-GB" sz="1000" dirty="0" err="1">
                <a:latin typeface="Arial Narrow" panose="020B0606020202030204" pitchFamily="34" charset="0"/>
              </a:rPr>
              <a:t>Institutionf</a:t>
            </a:r>
            <a:r>
              <a:rPr lang="en-GB" sz="1000" dirty="0">
                <a:latin typeface="Arial Narrow" panose="020B0606020202030204" pitchFamily="34" charset="0"/>
              </a:rPr>
              <a:t> </a:t>
            </a:r>
            <a:endParaRPr lang="es-ES" sz="1000" dirty="0">
              <a:latin typeface="Arial Narrow" panose="020B0606020202030204" pitchFamily="34" charset="0"/>
            </a:endParaRPr>
          </a:p>
        </p:txBody>
      </p:sp>
      <p:sp>
        <p:nvSpPr>
          <p:cNvPr id="2" name="Rettangolo 1">
            <a:extLst>
              <a:ext uri="{FF2B5EF4-FFF2-40B4-BE49-F238E27FC236}">
                <a16:creationId xmlns:a16="http://schemas.microsoft.com/office/drawing/2014/main" id="{29B95D85-04C4-048E-9DB2-942DE10A2E3A}"/>
              </a:ext>
            </a:extLst>
          </p:cNvPr>
          <p:cNvSpPr/>
          <p:nvPr/>
        </p:nvSpPr>
        <p:spPr>
          <a:xfrm>
            <a:off x="2151483" y="1492174"/>
            <a:ext cx="9782851" cy="3258848"/>
          </a:xfrm>
          <a:prstGeom prst="rect">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CasellaDiTesto 2">
            <a:extLst>
              <a:ext uri="{FF2B5EF4-FFF2-40B4-BE49-F238E27FC236}">
                <a16:creationId xmlns:a16="http://schemas.microsoft.com/office/drawing/2014/main" id="{A9352469-B15A-0955-3C4A-432F7A793ED2}"/>
              </a:ext>
            </a:extLst>
          </p:cNvPr>
          <p:cNvSpPr txBox="1"/>
          <p:nvPr/>
        </p:nvSpPr>
        <p:spPr>
          <a:xfrm>
            <a:off x="6181774" y="3121598"/>
            <a:ext cx="1722268" cy="307777"/>
          </a:xfrm>
          <a:prstGeom prst="rect">
            <a:avLst/>
          </a:prstGeom>
          <a:noFill/>
        </p:spPr>
        <p:txBody>
          <a:bodyPr wrap="square" rtlCol="0">
            <a:spAutoFit/>
          </a:bodyPr>
          <a:lstStyle/>
          <a:p>
            <a:pPr algn="ctr"/>
            <a:r>
              <a:rPr lang="it-IT" sz="1400" dirty="0">
                <a:solidFill>
                  <a:srgbClr val="5F6368"/>
                </a:solidFill>
                <a:latin typeface="arial" panose="020B0604020202020204" pitchFamily="34" charset="0"/>
              </a:rPr>
              <a:t>Cover </a:t>
            </a:r>
            <a:r>
              <a:rPr lang="it-IT" sz="1400" dirty="0" err="1">
                <a:solidFill>
                  <a:srgbClr val="5F6368"/>
                </a:solidFill>
                <a:latin typeface="arial" panose="020B0604020202020204" pitchFamily="34" charset="0"/>
              </a:rPr>
              <a:t>figures</a:t>
            </a:r>
            <a:endParaRPr lang="it-IT" sz="1400" dirty="0">
              <a:solidFill>
                <a:srgbClr val="5F6368"/>
              </a:solidFill>
              <a:latin typeface="arial" panose="020B0604020202020204" pitchFamily="34" charset="0"/>
            </a:endParaRPr>
          </a:p>
        </p:txBody>
      </p:sp>
    </p:spTree>
    <p:extLst>
      <p:ext uri="{BB962C8B-B14F-4D97-AF65-F5344CB8AC3E}">
        <p14:creationId xmlns:p14="http://schemas.microsoft.com/office/powerpoint/2010/main" val="3332975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DBF2AAC1-52FB-94BF-69B7-F932E3189D67}"/>
              </a:ext>
            </a:extLst>
          </p:cNvPr>
          <p:cNvSpPr txBox="1"/>
          <p:nvPr/>
        </p:nvSpPr>
        <p:spPr>
          <a:xfrm>
            <a:off x="891601" y="848849"/>
            <a:ext cx="5550048" cy="323165"/>
          </a:xfrm>
          <a:prstGeom prst="rect">
            <a:avLst/>
          </a:prstGeom>
          <a:solidFill>
            <a:srgbClr val="FFFFFF"/>
          </a:solidFill>
        </p:spPr>
        <p:txBody>
          <a:bodyPr wrap="square" lIns="0" tIns="0" rIns="0" bIns="0" rtlCol="0">
            <a:spAutoFit/>
          </a:bodyPr>
          <a:lstStyle/>
          <a:p>
            <a:r>
              <a:rPr lang="en-US" sz="2100" b="1" dirty="0">
                <a:solidFill>
                  <a:srgbClr val="5F6368"/>
                </a:solidFill>
                <a:latin typeface="arial" panose="020B0604020202020204" pitchFamily="34" charset="0"/>
              </a:rPr>
              <a:t>1. Title</a:t>
            </a:r>
          </a:p>
        </p:txBody>
      </p:sp>
      <p:sp>
        <p:nvSpPr>
          <p:cNvPr id="5" name="CasellaDiTesto 4">
            <a:extLst>
              <a:ext uri="{FF2B5EF4-FFF2-40B4-BE49-F238E27FC236}">
                <a16:creationId xmlns:a16="http://schemas.microsoft.com/office/drawing/2014/main" id="{B2A23CEF-0986-19DF-44DA-C7BD63E89B4B}"/>
              </a:ext>
            </a:extLst>
          </p:cNvPr>
          <p:cNvSpPr txBox="1"/>
          <p:nvPr/>
        </p:nvSpPr>
        <p:spPr>
          <a:xfrm>
            <a:off x="420261" y="1483742"/>
            <a:ext cx="5927466" cy="984885"/>
          </a:xfrm>
          <a:prstGeom prst="rect">
            <a:avLst/>
          </a:prstGeom>
          <a:noFill/>
        </p:spPr>
        <p:txBody>
          <a:bodyPr wrap="square" lIns="0" tIns="0" rIns="0" bIns="0">
            <a:spAutoFit/>
          </a:bodyPr>
          <a:lstStyle/>
          <a:p>
            <a:r>
              <a:rPr lang="en-GB" sz="1600">
                <a:solidFill>
                  <a:srgbClr val="5F6368"/>
                </a:solidFill>
                <a:effectLst/>
                <a:latin typeface="Arial Narrow" panose="020B0606020202030204" pitchFamily="34" charset="0"/>
                <a:ea typeface="Calibri" panose="020F0502020204030204" pitchFamily="34" charset="0"/>
              </a:rPr>
              <a:t>Lorem ipsum dolor sit amet. Hic voluptatem aspernatur nam adipisci perferendis aut officia voluptatem. Sed rerum quam rem consectetur animi aut ducimus omnis 33 voluptatem delectus. Est voluptatem nobis id ipsam voluptatem ex sapiente incidunt a sunt earum qui quia sint ut itaque natus.</a:t>
            </a:r>
            <a:endParaRPr lang="it-IT" sz="1600" dirty="0">
              <a:solidFill>
                <a:srgbClr val="5F6368"/>
              </a:solidFill>
              <a:latin typeface="Arial Narrow" panose="020B0606020202030204" pitchFamily="34" charset="0"/>
            </a:endParaRPr>
          </a:p>
        </p:txBody>
      </p:sp>
      <p:sp>
        <p:nvSpPr>
          <p:cNvPr id="6" name="CasellaDiTesto 5">
            <a:extLst>
              <a:ext uri="{FF2B5EF4-FFF2-40B4-BE49-F238E27FC236}">
                <a16:creationId xmlns:a16="http://schemas.microsoft.com/office/drawing/2014/main" id="{9E8C6B6F-5C26-53A7-8C08-7CB6D6BA4534}"/>
              </a:ext>
            </a:extLst>
          </p:cNvPr>
          <p:cNvSpPr txBox="1"/>
          <p:nvPr/>
        </p:nvSpPr>
        <p:spPr>
          <a:xfrm>
            <a:off x="11610975" y="6191366"/>
            <a:ext cx="581025" cy="279251"/>
          </a:xfrm>
          <a:prstGeom prst="rect">
            <a:avLst/>
          </a:prstGeom>
          <a:solidFill>
            <a:srgbClr val="FFF2CC"/>
          </a:solidFill>
        </p:spPr>
        <p:txBody>
          <a:bodyPr wrap="square" lIns="0" tIns="0" rIns="0" bIns="0">
            <a:spAutoFit/>
          </a:bodyPr>
          <a:lstStyle/>
          <a:p>
            <a:fld id="{3216363C-320D-482D-BDFF-C99D9549F128}" type="slidenum">
              <a:rPr lang="en-GB" smtClean="0">
                <a:solidFill>
                  <a:srgbClr val="5F6368"/>
                </a:solidFill>
                <a:effectLst/>
                <a:latin typeface="Arial Narrow" panose="020B0606020202030204" pitchFamily="34" charset="0"/>
                <a:ea typeface="Calibri" panose="020F0502020204030204" pitchFamily="34" charset="0"/>
              </a:rPr>
              <a:pPr/>
              <a:t>1</a:t>
            </a:fld>
            <a:r>
              <a:rPr lang="en-GB" dirty="0">
                <a:solidFill>
                  <a:srgbClr val="5F6368"/>
                </a:solidFill>
                <a:effectLst/>
                <a:latin typeface="Arial Narrow" panose="020B0606020202030204" pitchFamily="34" charset="0"/>
                <a:ea typeface="Calibri" panose="020F0502020204030204" pitchFamily="34" charset="0"/>
              </a:rPr>
              <a:t>/15</a:t>
            </a:r>
            <a:endParaRPr lang="it-IT" dirty="0">
              <a:solidFill>
                <a:srgbClr val="5F6368"/>
              </a:solidFill>
              <a:latin typeface="Arial Narrow" panose="020B0606020202030204" pitchFamily="34" charset="0"/>
            </a:endParaRPr>
          </a:p>
        </p:txBody>
      </p:sp>
    </p:spTree>
    <p:extLst>
      <p:ext uri="{BB962C8B-B14F-4D97-AF65-F5344CB8AC3E}">
        <p14:creationId xmlns:p14="http://schemas.microsoft.com/office/powerpoint/2010/main" val="273404764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537</TotalTime>
  <Words>83</Words>
  <Application>Microsoft Office PowerPoint</Application>
  <PresentationFormat>Widescreen</PresentationFormat>
  <Paragraphs>7</Paragraphs>
  <Slides>2</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vt:i4>
      </vt:variant>
    </vt:vector>
  </HeadingPairs>
  <TitlesOfParts>
    <vt:vector size="8" baseType="lpstr">
      <vt:lpstr>Arial</vt:lpstr>
      <vt:lpstr>Arial</vt:lpstr>
      <vt:lpstr>Arial Narrow</vt:lpstr>
      <vt:lpstr>Calibri</vt:lpstr>
      <vt:lpstr>Calibri Light</vt:lpstr>
      <vt:lpstr>Tema di Office</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Valeria Croce</dc:creator>
  <cp:lastModifiedBy>Valeria Croce</cp:lastModifiedBy>
  <cp:revision>14</cp:revision>
  <dcterms:created xsi:type="dcterms:W3CDTF">2023-02-02T08:43:12Z</dcterms:created>
  <dcterms:modified xsi:type="dcterms:W3CDTF">2023-02-24T17:12:13Z</dcterms:modified>
</cp:coreProperties>
</file>